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9" r:id="rId1"/>
  </p:sldMasterIdLst>
  <p:notesMasterIdLst>
    <p:notesMasterId r:id="rId3"/>
  </p:notesMasterIdLst>
  <p:sldIdLst>
    <p:sldId id="256" r:id="rId2"/>
  </p:sldIdLst>
  <p:sldSz cx="42803763" cy="30275213"/>
  <p:notesSz cx="29818013" cy="423433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13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34F"/>
    <a:srgbClr val="DD165B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645" autoAdjust="0"/>
  </p:normalViewPr>
  <p:slideViewPr>
    <p:cSldViewPr>
      <p:cViewPr>
        <p:scale>
          <a:sx n="33" d="100"/>
          <a:sy n="33" d="100"/>
        </p:scale>
        <p:origin x="1002" y="-54"/>
      </p:cViewPr>
      <p:guideLst>
        <p:guide orient="horz" pos="9535"/>
        <p:guide pos="1348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0" y="0"/>
            <a:ext cx="29818800" cy="42343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2985840" y="20116800"/>
            <a:ext cx="23847480" cy="19038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54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extShape 1"/>
          <p:cNvSpPr txBox="1"/>
          <p:nvPr/>
        </p:nvSpPr>
        <p:spPr>
          <a:xfrm>
            <a:off x="2985840" y="20116800"/>
            <a:ext cx="23847480" cy="19046880"/>
          </a:xfrm>
          <a:prstGeom prst="rect">
            <a:avLst/>
          </a:prstGeom>
          <a:noFill/>
          <a:ln>
            <a:noFill/>
          </a:ln>
        </p:spPr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2985840" y="20116800"/>
            <a:ext cx="23847480" cy="1903896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2139840" y="1207800"/>
            <a:ext cx="38523240" cy="505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2139840" y="7084080"/>
            <a:ext cx="38523240" cy="8375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2139840" y="16255800"/>
            <a:ext cx="38523240" cy="8375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2139840" y="1207800"/>
            <a:ext cx="38523240" cy="505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2139840" y="7084080"/>
            <a:ext cx="18799200" cy="8375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21879360" y="7084080"/>
            <a:ext cx="18799200" cy="8375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21879360" y="16255800"/>
            <a:ext cx="18799200" cy="8375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3" name="PlaceHolder 5"/>
          <p:cNvSpPr>
            <a:spLocks noGrp="1"/>
          </p:cNvSpPr>
          <p:nvPr>
            <p:ph type="body"/>
          </p:nvPr>
        </p:nvSpPr>
        <p:spPr>
          <a:xfrm>
            <a:off x="2139840" y="16255800"/>
            <a:ext cx="18799200" cy="8375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2139840" y="1207800"/>
            <a:ext cx="38523240" cy="505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2139840" y="7084080"/>
            <a:ext cx="38523240" cy="1755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2139840" y="7084080"/>
            <a:ext cx="38523240" cy="1755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17" name="Grafik 316"/>
          <p:cNvPicPr/>
          <p:nvPr/>
        </p:nvPicPr>
        <p:blipFill>
          <a:blip r:embed="rId2"/>
          <a:stretch/>
        </p:blipFill>
        <p:spPr>
          <a:xfrm>
            <a:off x="10397520" y="7084080"/>
            <a:ext cx="22007520" cy="17559360"/>
          </a:xfrm>
          <a:prstGeom prst="rect">
            <a:avLst/>
          </a:prstGeom>
          <a:ln>
            <a:noFill/>
          </a:ln>
        </p:spPr>
      </p:pic>
      <p:pic>
        <p:nvPicPr>
          <p:cNvPr id="318" name="Grafik 317"/>
          <p:cNvPicPr/>
          <p:nvPr/>
        </p:nvPicPr>
        <p:blipFill>
          <a:blip r:embed="rId2"/>
          <a:stretch/>
        </p:blipFill>
        <p:spPr>
          <a:xfrm>
            <a:off x="10397520" y="7084080"/>
            <a:ext cx="22007520" cy="1755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2139840" y="1207800"/>
            <a:ext cx="38523240" cy="505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subTitle"/>
          </p:nvPr>
        </p:nvSpPr>
        <p:spPr>
          <a:xfrm>
            <a:off x="2139840" y="7084080"/>
            <a:ext cx="38523240" cy="17559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2139840" y="1207800"/>
            <a:ext cx="38523240" cy="505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2139840" y="7084080"/>
            <a:ext cx="38523240" cy="1755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2139840" y="1207800"/>
            <a:ext cx="38523240" cy="505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2139840" y="7084080"/>
            <a:ext cx="18799200" cy="1755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21879360" y="7084080"/>
            <a:ext cx="18799200" cy="1755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2139840" y="1207800"/>
            <a:ext cx="38523240" cy="505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ubTitle"/>
          </p:nvPr>
        </p:nvSpPr>
        <p:spPr>
          <a:xfrm>
            <a:off x="2139840" y="1207800"/>
            <a:ext cx="38523240" cy="2343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2139840" y="1207800"/>
            <a:ext cx="38523240" cy="505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2139840" y="7084080"/>
            <a:ext cx="18799200" cy="8375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2139840" y="16255800"/>
            <a:ext cx="18799200" cy="8375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21879360" y="7084080"/>
            <a:ext cx="18799200" cy="1755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2139840" y="1207800"/>
            <a:ext cx="38523240" cy="505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2139840" y="7084080"/>
            <a:ext cx="18799200" cy="1755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21879360" y="7084080"/>
            <a:ext cx="18799200" cy="8375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21879360" y="16255800"/>
            <a:ext cx="18799200" cy="8375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2139840" y="1207800"/>
            <a:ext cx="38523240" cy="505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2139840" y="7084080"/>
            <a:ext cx="18799200" cy="8375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21879360" y="7084080"/>
            <a:ext cx="18799200" cy="8375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2139840" y="16255800"/>
            <a:ext cx="38523240" cy="8375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dt"/>
          </p:nvPr>
        </p:nvSpPr>
        <p:spPr>
          <a:xfrm>
            <a:off x="3209400" y="27586080"/>
            <a:ext cx="8915400" cy="2017800"/>
          </a:xfrm>
          <a:prstGeom prst="rect">
            <a:avLst/>
          </a:prstGeom>
        </p:spPr>
        <p:txBody>
          <a:bodyPr lIns="457200" tIns="228600" rIns="457200" bIns="228600"/>
          <a:lstStyle/>
          <a:p>
            <a:endParaRPr/>
          </a:p>
        </p:txBody>
      </p:sp>
      <p:sp>
        <p:nvSpPr>
          <p:cNvPr id="281" name="PlaceHolder 2"/>
          <p:cNvSpPr>
            <a:spLocks noGrp="1"/>
          </p:cNvSpPr>
          <p:nvPr>
            <p:ph type="ftr"/>
          </p:nvPr>
        </p:nvSpPr>
        <p:spPr>
          <a:xfrm>
            <a:off x="14625720" y="27586080"/>
            <a:ext cx="13554000" cy="2017800"/>
          </a:xfrm>
          <a:prstGeom prst="rect">
            <a:avLst/>
          </a:prstGeom>
        </p:spPr>
        <p:txBody>
          <a:bodyPr lIns="457200" tIns="228600" rIns="457200" bIns="228600"/>
          <a:lstStyle/>
          <a:p>
            <a:endParaRPr/>
          </a:p>
        </p:txBody>
      </p:sp>
      <p:sp>
        <p:nvSpPr>
          <p:cNvPr id="282" name="PlaceHolder 3"/>
          <p:cNvSpPr>
            <a:spLocks noGrp="1"/>
          </p:cNvSpPr>
          <p:nvPr>
            <p:ph type="sldNum"/>
          </p:nvPr>
        </p:nvSpPr>
        <p:spPr>
          <a:xfrm>
            <a:off x="30676680" y="27586080"/>
            <a:ext cx="8917200" cy="2017800"/>
          </a:xfrm>
          <a:prstGeom prst="rect">
            <a:avLst/>
          </a:prstGeom>
        </p:spPr>
        <p:txBody>
          <a:bodyPr lIns="457200" tIns="228600" rIns="457200" bIns="228600"/>
          <a:lstStyle/>
          <a:p>
            <a:pPr>
              <a:lnSpc>
                <a:spcPct val="100000"/>
              </a:lnSpc>
            </a:pPr>
            <a:fld id="{11C74846-8DFC-48E3-84C3-6FA1F4FBFE37}" type="slidenum"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Lucida Sans Unicode"/>
              </a:rPr>
              <a:t>‹Nr.›</a:t>
            </a:fld>
            <a:endParaRPr/>
          </a:p>
        </p:txBody>
      </p:sp>
      <p:sp>
        <p:nvSpPr>
          <p:cNvPr id="283" name="PlaceHolder 4"/>
          <p:cNvSpPr>
            <a:spLocks noGrp="1"/>
          </p:cNvSpPr>
          <p:nvPr>
            <p:ph type="title"/>
          </p:nvPr>
        </p:nvSpPr>
        <p:spPr>
          <a:xfrm>
            <a:off x="2139840" y="1207800"/>
            <a:ext cx="38523240" cy="505548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/>
            <a:endParaRPr/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2139840" y="7084080"/>
            <a:ext cx="38523240" cy="1755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>
            <a:extLst>
              <a:ext uri="{FF2B5EF4-FFF2-40B4-BE49-F238E27FC236}">
                <a16:creationId xmlns:a16="http://schemas.microsoft.com/office/drawing/2014/main" id="{CFD48D23-EE95-1034-CAC1-F9B871E5C548}"/>
              </a:ext>
            </a:extLst>
          </p:cNvPr>
          <p:cNvSpPr/>
          <p:nvPr/>
        </p:nvSpPr>
        <p:spPr>
          <a:xfrm>
            <a:off x="28671129" y="16046965"/>
            <a:ext cx="12439398" cy="1109072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CA43037-E5B1-5DA0-AACA-A94D2B9220A5}"/>
              </a:ext>
            </a:extLst>
          </p:cNvPr>
          <p:cNvSpPr/>
          <p:nvPr/>
        </p:nvSpPr>
        <p:spPr>
          <a:xfrm>
            <a:off x="28656575" y="5142261"/>
            <a:ext cx="12439398" cy="978420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A04EF84-1771-E7C5-3507-3B7AAC93EEBC}"/>
              </a:ext>
            </a:extLst>
          </p:cNvPr>
          <p:cNvSpPr/>
          <p:nvPr/>
        </p:nvSpPr>
        <p:spPr>
          <a:xfrm>
            <a:off x="1281146" y="5142260"/>
            <a:ext cx="11937023" cy="960980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82" name="Grafik 3"/>
          <p:cNvPicPr/>
          <p:nvPr/>
        </p:nvPicPr>
        <p:blipFill>
          <a:blip r:embed="rId3"/>
          <a:stretch/>
        </p:blipFill>
        <p:spPr>
          <a:xfrm>
            <a:off x="996885" y="648356"/>
            <a:ext cx="3528360" cy="3421440"/>
          </a:xfrm>
          <a:prstGeom prst="rect">
            <a:avLst/>
          </a:prstGeom>
          <a:ln w="12600">
            <a:noFill/>
          </a:ln>
        </p:spPr>
      </p:pic>
      <p:sp>
        <p:nvSpPr>
          <p:cNvPr id="483" name="CustomShape 2"/>
          <p:cNvSpPr/>
          <p:nvPr/>
        </p:nvSpPr>
        <p:spPr>
          <a:xfrm rot="4245600">
            <a:off x="38218320" y="3295080"/>
            <a:ext cx="431280" cy="36648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CustomShape 3"/>
          <p:cNvSpPr/>
          <p:nvPr/>
        </p:nvSpPr>
        <p:spPr>
          <a:xfrm rot="3899400">
            <a:off x="38333160" y="3515760"/>
            <a:ext cx="430920" cy="3668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5" name="CustomShape 4"/>
          <p:cNvSpPr/>
          <p:nvPr/>
        </p:nvSpPr>
        <p:spPr>
          <a:xfrm rot="2979000">
            <a:off x="38572920" y="3837240"/>
            <a:ext cx="432000" cy="36612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CustomShape 5"/>
          <p:cNvSpPr/>
          <p:nvPr/>
        </p:nvSpPr>
        <p:spPr>
          <a:xfrm rot="832800">
            <a:off x="39916800" y="4351320"/>
            <a:ext cx="430560" cy="36648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CustomShape 6"/>
          <p:cNvSpPr/>
          <p:nvPr/>
        </p:nvSpPr>
        <p:spPr>
          <a:xfrm rot="1922400">
            <a:off x="39024000" y="4155120"/>
            <a:ext cx="431640" cy="36648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8" name="CustomShape 7"/>
          <p:cNvSpPr/>
          <p:nvPr/>
        </p:nvSpPr>
        <p:spPr>
          <a:xfrm rot="2310600">
            <a:off x="38842200" y="4053600"/>
            <a:ext cx="431280" cy="36648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9" name="CustomShape 8"/>
          <p:cNvSpPr/>
          <p:nvPr/>
        </p:nvSpPr>
        <p:spPr>
          <a:xfrm rot="207600">
            <a:off x="39810240" y="4303800"/>
            <a:ext cx="431280" cy="36684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13"/>
          <p:cNvSpPr/>
          <p:nvPr/>
        </p:nvSpPr>
        <p:spPr>
          <a:xfrm>
            <a:off x="12030331" y="642951"/>
            <a:ext cx="18514580" cy="254266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 anchorCtr="1"/>
          <a:lstStyle/>
          <a:p>
            <a:pPr algn="ctr">
              <a:lnSpc>
                <a:spcPct val="100000"/>
              </a:lnSpc>
            </a:pPr>
            <a:r>
              <a:rPr lang="de-DE" sz="8300" b="1" dirty="0">
                <a:solidFill>
                  <a:srgbClr val="C2134F"/>
                </a:solidFill>
              </a:rPr>
              <a:t>Alexander </a:t>
            </a:r>
            <a:r>
              <a:rPr lang="de-DE" sz="8300" b="1" dirty="0" err="1">
                <a:solidFill>
                  <a:srgbClr val="C2134F"/>
                </a:solidFill>
              </a:rPr>
              <a:t>Richter-Kariger</a:t>
            </a:r>
            <a:r>
              <a:rPr lang="de-DE" sz="8300" b="1" dirty="0">
                <a:solidFill>
                  <a:srgbClr val="C2134F"/>
                </a:solidFill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de-DE" sz="8300" b="1" dirty="0">
                <a:solidFill>
                  <a:srgbClr val="C2134F"/>
                </a:solidFill>
              </a:rPr>
              <a:t>Zeitzeuge der DDR</a:t>
            </a:r>
            <a:endParaRPr sz="8300" b="1" dirty="0">
              <a:solidFill>
                <a:srgbClr val="C2134F"/>
              </a:solidFill>
            </a:endParaRPr>
          </a:p>
        </p:txBody>
      </p:sp>
      <p:sp>
        <p:nvSpPr>
          <p:cNvPr id="496" name="CustomShape 14"/>
          <p:cNvSpPr/>
          <p:nvPr/>
        </p:nvSpPr>
        <p:spPr>
          <a:xfrm>
            <a:off x="501120" y="2714040"/>
            <a:ext cx="181800" cy="46368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15"/>
          <p:cNvSpPr/>
          <p:nvPr/>
        </p:nvSpPr>
        <p:spPr>
          <a:xfrm>
            <a:off x="347040" y="35229960"/>
            <a:ext cx="10168560" cy="886680"/>
          </a:xfrm>
          <a:custGeom>
            <a:avLst/>
            <a:gdLst/>
            <a:ahLst/>
            <a:cxnLst/>
            <a:rect l="l" t="t" r="r" b="b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</p:txBody>
      </p:sp>
      <p:sp>
        <p:nvSpPr>
          <p:cNvPr id="498" name="TextShape 16"/>
          <p:cNvSpPr txBox="1"/>
          <p:nvPr/>
        </p:nvSpPr>
        <p:spPr>
          <a:xfrm>
            <a:off x="8666355" y="3379843"/>
            <a:ext cx="26823518" cy="1303477"/>
          </a:xfrm>
          <a:prstGeom prst="rect">
            <a:avLst/>
          </a:prstGeom>
          <a:noFill/>
          <a:ln>
            <a:noFill/>
          </a:ln>
        </p:spPr>
        <p:txBody>
          <a:bodyPr anchorCtr="1"/>
          <a:lstStyle/>
          <a:p>
            <a:pPr algn="ctr">
              <a:lnSpc>
                <a:spcPct val="100000"/>
              </a:lnSpc>
            </a:pPr>
            <a:r>
              <a:rPr lang="de-DE" sz="5400" dirty="0"/>
              <a:t>Zu Besuch in der </a:t>
            </a:r>
            <a:r>
              <a:rPr lang="de-DE" sz="5400" dirty="0" err="1"/>
              <a:t>Marienschule</a:t>
            </a:r>
            <a:r>
              <a:rPr lang="de-DE" sz="5400" dirty="0"/>
              <a:t> anlässlich des 09.11 (Tag der Deutschen) </a:t>
            </a:r>
            <a:endParaRPr sz="5400" dirty="0"/>
          </a:p>
        </p:txBody>
      </p:sp>
      <p:sp>
        <p:nvSpPr>
          <p:cNvPr id="513" name="TextShape 26"/>
          <p:cNvSpPr txBox="1"/>
          <p:nvPr/>
        </p:nvSpPr>
        <p:spPr>
          <a:xfrm>
            <a:off x="2054415" y="5127257"/>
            <a:ext cx="10390484" cy="621741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6000" b="1" dirty="0">
                <a:solidFill>
                  <a:srgbClr val="C2134F"/>
                </a:solidFill>
              </a:rPr>
              <a:t>Tag</a:t>
            </a:r>
            <a:r>
              <a:rPr lang="de-DE" sz="6000" dirty="0"/>
              <a:t>: 09.11.2023</a:t>
            </a:r>
          </a:p>
          <a:p>
            <a:pPr>
              <a:lnSpc>
                <a:spcPct val="150000"/>
              </a:lnSpc>
            </a:pPr>
            <a:r>
              <a:rPr lang="de-DE" sz="6000" b="1" dirty="0">
                <a:solidFill>
                  <a:srgbClr val="C2134F"/>
                </a:solidFill>
              </a:rPr>
              <a:t>Uhrzeit</a:t>
            </a:r>
            <a:r>
              <a:rPr lang="de-DE" sz="6000" dirty="0"/>
              <a:t>: 18:00-19:30 Uhr</a:t>
            </a:r>
          </a:p>
          <a:p>
            <a:pPr>
              <a:lnSpc>
                <a:spcPct val="150000"/>
              </a:lnSpc>
            </a:pPr>
            <a:r>
              <a:rPr lang="de-DE" sz="6000" b="1" dirty="0">
                <a:solidFill>
                  <a:srgbClr val="C2134F"/>
                </a:solidFill>
              </a:rPr>
              <a:t>Ort</a:t>
            </a:r>
            <a:r>
              <a:rPr lang="de-DE" sz="6000" dirty="0"/>
              <a:t>: </a:t>
            </a:r>
            <a:r>
              <a:rPr lang="de-DE" sz="6000" dirty="0" err="1"/>
              <a:t>Marienschule</a:t>
            </a:r>
            <a:r>
              <a:rPr lang="de-DE" sz="6000" dirty="0"/>
              <a:t>, große Aula</a:t>
            </a:r>
          </a:p>
          <a:p>
            <a:pPr>
              <a:lnSpc>
                <a:spcPct val="150000"/>
              </a:lnSpc>
            </a:pPr>
            <a:r>
              <a:rPr lang="de-DE" sz="6000" dirty="0"/>
              <a:t>Begleitet wird der Abend vom </a:t>
            </a:r>
            <a:r>
              <a:rPr lang="de-DE" sz="6000" b="1" dirty="0">
                <a:solidFill>
                  <a:srgbClr val="C2134F"/>
                </a:solidFill>
              </a:rPr>
              <a:t>Institut für Zeitgeschichte</a:t>
            </a:r>
            <a:r>
              <a:rPr lang="de-DE" sz="6000" dirty="0"/>
              <a:t>, Universität Bochum </a:t>
            </a:r>
            <a:endParaRPr sz="6000" dirty="0"/>
          </a:p>
        </p:txBody>
      </p:sp>
      <p:sp>
        <p:nvSpPr>
          <p:cNvPr id="514" name="TextShape 27"/>
          <p:cNvSpPr txBox="1"/>
          <p:nvPr/>
        </p:nvSpPr>
        <p:spPr>
          <a:xfrm>
            <a:off x="23552640" y="12753720"/>
            <a:ext cx="184680" cy="707760"/>
          </a:xfrm>
          <a:prstGeom prst="rect">
            <a:avLst/>
          </a:prstGeom>
          <a:noFill/>
          <a:ln>
            <a:noFill/>
          </a:ln>
        </p:spPr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4C6A23A-8A41-6CDE-7BB4-DAE8F2AA2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6127" y="5142261"/>
            <a:ext cx="12369133" cy="1443065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1901AB2-7120-CA28-9319-88556DDE9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87" y="15079967"/>
            <a:ext cx="7192782" cy="965265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951B3F0-8AB8-A78E-519D-AD8E5CFEA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862" y="20059608"/>
            <a:ext cx="12439398" cy="815232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C0A1275-F701-B7FE-CC0B-91F57ED43E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274" y="594753"/>
            <a:ext cx="7266569" cy="3566132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9F67BCA-8050-58CD-8001-8E9AB1227B0E}"/>
              </a:ext>
            </a:extLst>
          </p:cNvPr>
          <p:cNvSpPr txBox="1"/>
          <p:nvPr/>
        </p:nvSpPr>
        <p:spPr>
          <a:xfrm>
            <a:off x="28922316" y="5372329"/>
            <a:ext cx="11937024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rgbClr val="C2134F"/>
                </a:solidFill>
              </a:rPr>
              <a:t>Themen des Abends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6000" dirty="0" err="1"/>
              <a:t>Richter-Karigers</a:t>
            </a:r>
            <a:r>
              <a:rPr lang="de-DE" sz="6000" dirty="0"/>
              <a:t> Geschichte und Werke </a:t>
            </a:r>
          </a:p>
          <a:p>
            <a:pPr marL="1314450" lvl="1" indent="-85725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6000" dirty="0"/>
              <a:t>Zeitzeugen-Gespräch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6000" dirty="0"/>
              <a:t>Ausstellung zum 09. November  </a:t>
            </a:r>
          </a:p>
          <a:p>
            <a:pPr marL="1314450" lvl="1" indent="-85725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6000" dirty="0"/>
              <a:t>Mauerfall, </a:t>
            </a:r>
            <a:r>
              <a:rPr lang="de-DE" sz="6000" dirty="0" err="1"/>
              <a:t>Hitlerputsch</a:t>
            </a:r>
            <a:r>
              <a:rPr lang="de-DE" sz="6000" dirty="0"/>
              <a:t>, </a:t>
            </a:r>
            <a:r>
              <a:rPr lang="de-DE" sz="6000" dirty="0" err="1"/>
              <a:t>Reichsprogromnacht</a:t>
            </a:r>
            <a:r>
              <a:rPr lang="de-DE" sz="6000" dirty="0"/>
              <a:t>, …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de-DE" sz="48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5BD8782-EFAF-C77C-2091-8167777198F5}"/>
              </a:ext>
            </a:extLst>
          </p:cNvPr>
          <p:cNvSpPr txBox="1"/>
          <p:nvPr/>
        </p:nvSpPr>
        <p:spPr>
          <a:xfrm rot="10800000" flipH="1" flipV="1">
            <a:off x="28922316" y="23581774"/>
            <a:ext cx="128130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 sz="66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DACF1E5-77A0-B915-0789-6F4EFA50C600}"/>
              </a:ext>
            </a:extLst>
          </p:cNvPr>
          <p:cNvSpPr txBox="1"/>
          <p:nvPr/>
        </p:nvSpPr>
        <p:spPr>
          <a:xfrm flipH="1">
            <a:off x="29083218" y="16046965"/>
            <a:ext cx="12044616" cy="11001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6000" b="1" dirty="0">
                <a:solidFill>
                  <a:srgbClr val="C2134F"/>
                </a:solidFill>
              </a:rPr>
              <a:t>Alexander </a:t>
            </a:r>
            <a:r>
              <a:rPr lang="de-DE" sz="6000" b="1" dirty="0" err="1">
                <a:solidFill>
                  <a:srgbClr val="C2134F"/>
                </a:solidFill>
              </a:rPr>
              <a:t>Richter-Kariger</a:t>
            </a:r>
            <a:r>
              <a:rPr lang="de-DE" sz="6000" b="1" dirty="0">
                <a:solidFill>
                  <a:srgbClr val="C2134F"/>
                </a:solidFill>
              </a:rPr>
              <a:t> </a:t>
            </a:r>
          </a:p>
          <a:p>
            <a:pPr marL="1143000" indent="-11430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6000" dirty="0"/>
              <a:t>1949 geboren in </a:t>
            </a:r>
            <a:r>
              <a:rPr lang="de-DE" sz="6000" dirty="0" err="1"/>
              <a:t>Coswig</a:t>
            </a:r>
            <a:endParaRPr lang="de-DE" sz="6000" dirty="0"/>
          </a:p>
          <a:p>
            <a:pPr marL="1143000" indent="-11430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6000" dirty="0"/>
              <a:t>Abitur &amp; </a:t>
            </a:r>
            <a:r>
              <a:rPr lang="de-DE" sz="6000" dirty="0" err="1"/>
              <a:t>Finanzwirtschaftsstudium</a:t>
            </a:r>
            <a:r>
              <a:rPr lang="de-DE" sz="6000" dirty="0"/>
              <a:t> an der Humboldt Universität </a:t>
            </a:r>
          </a:p>
          <a:p>
            <a:pPr marL="1143000" indent="-11430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6000" dirty="0"/>
              <a:t>Schrieb Texte an eine Frau (wurde von Stasi entdeckt) </a:t>
            </a:r>
          </a:p>
          <a:p>
            <a:pPr marL="1143000" indent="-11430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6000" dirty="0"/>
              <a:t>musste 6 Jahre ins Gefängnis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73ED8CE-8416-49BF-2F4E-4D34F40780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0" y="20059608"/>
            <a:ext cx="7308649" cy="10065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Benutzerdefiniert</PresentationFormat>
  <Paragraphs>90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mwindt</dc:creator>
  <cp:lastModifiedBy>Nele Marie Kleimann</cp:lastModifiedBy>
  <cp:revision>555</cp:revision>
  <cp:lastPrinted>2017-01-21T12:52:53Z</cp:lastPrinted>
  <dcterms:created xsi:type="dcterms:W3CDTF">2003-02-24T13:45:42Z</dcterms:created>
  <dcterms:modified xsi:type="dcterms:W3CDTF">2023-10-26T10:42:32Z</dcterms:modified>
  <dc:language>de-DE</dc:language>
</cp:coreProperties>
</file>